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9"/>
  </p:notesMasterIdLst>
  <p:sldIdLst>
    <p:sldId id="279" r:id="rId6"/>
    <p:sldId id="281" r:id="rId7"/>
    <p:sldId id="280" r:id="rId8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859"/>
    <a:srgbClr val="2C6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3EF17-A1CE-1145-A881-C35682C8A6AB}" v="140" dt="2023-02-02T11:38:06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ndert van der Lugt" userId="38aefd98-d8ce-444a-835c-41e2b9a7fe15" providerId="ADAL" clId="{93A3EF17-A1CE-1145-A881-C35682C8A6AB}"/>
    <pc:docChg chg="undo custSel modSld modMainMaster">
      <pc:chgData name="Leendert van der Lugt" userId="38aefd98-d8ce-444a-835c-41e2b9a7fe15" providerId="ADAL" clId="{93A3EF17-A1CE-1145-A881-C35682C8A6AB}" dt="2023-02-02T11:38:06.413" v="144" actId="18131"/>
      <pc:docMkLst>
        <pc:docMk/>
      </pc:docMkLst>
      <pc:sldChg chg="modSp mod">
        <pc:chgData name="Leendert van der Lugt" userId="38aefd98-d8ce-444a-835c-41e2b9a7fe15" providerId="ADAL" clId="{93A3EF17-A1CE-1145-A881-C35682C8A6AB}" dt="2023-02-02T11:38:06.413" v="144" actId="18131"/>
        <pc:sldMkLst>
          <pc:docMk/>
          <pc:sldMk cId="2067099337" sldId="276"/>
        </pc:sldMkLst>
        <pc:spChg chg="mod">
          <ac:chgData name="Leendert van der Lugt" userId="38aefd98-d8ce-444a-835c-41e2b9a7fe15" providerId="ADAL" clId="{93A3EF17-A1CE-1145-A881-C35682C8A6AB}" dt="2023-02-02T11:33:14.588" v="47" actId="20577"/>
          <ac:spMkLst>
            <pc:docMk/>
            <pc:sldMk cId="2067099337" sldId="276"/>
            <ac:spMk id="7" creationId="{00000000-0000-0000-0000-000000000000}"/>
          </ac:spMkLst>
        </pc:spChg>
        <pc:picChg chg="mod modCrop">
          <ac:chgData name="Leendert van der Lugt" userId="38aefd98-d8ce-444a-835c-41e2b9a7fe15" providerId="ADAL" clId="{93A3EF17-A1CE-1145-A881-C35682C8A6AB}" dt="2023-02-02T11:38:06.413" v="144" actId="18131"/>
          <ac:picMkLst>
            <pc:docMk/>
            <pc:sldMk cId="2067099337" sldId="276"/>
            <ac:picMk id="3" creationId="{00000000-0000-0000-0000-000000000000}"/>
          </ac:picMkLst>
        </pc:picChg>
        <pc:picChg chg="mod modCrop">
          <ac:chgData name="Leendert van der Lugt" userId="38aefd98-d8ce-444a-835c-41e2b9a7fe15" providerId="ADAL" clId="{93A3EF17-A1CE-1145-A881-C35682C8A6AB}" dt="2023-02-02T11:37:29.225" v="127" actId="18131"/>
          <ac:picMkLst>
            <pc:docMk/>
            <pc:sldMk cId="2067099337" sldId="276"/>
            <ac:picMk id="4" creationId="{00000000-0000-0000-0000-000000000000}"/>
          </ac:picMkLst>
        </pc:picChg>
        <pc:picChg chg="mod">
          <ac:chgData name="Leendert van der Lugt" userId="38aefd98-d8ce-444a-835c-41e2b9a7fe15" providerId="ADAL" clId="{93A3EF17-A1CE-1145-A881-C35682C8A6AB}" dt="2023-02-02T11:37:41.035" v="133" actId="1037"/>
          <ac:picMkLst>
            <pc:docMk/>
            <pc:sldMk cId="2067099337" sldId="276"/>
            <ac:picMk id="5" creationId="{00000000-0000-0000-0000-000000000000}"/>
          </ac:picMkLst>
        </pc:picChg>
      </pc:sldChg>
      <pc:sldChg chg="modSp mod">
        <pc:chgData name="Leendert van der Lugt" userId="38aefd98-d8ce-444a-835c-41e2b9a7fe15" providerId="ADAL" clId="{93A3EF17-A1CE-1145-A881-C35682C8A6AB}" dt="2023-02-02T11:32:35.015" v="34" actId="20577"/>
        <pc:sldMkLst>
          <pc:docMk/>
          <pc:sldMk cId="1345587294" sldId="278"/>
        </pc:sldMkLst>
        <pc:spChg chg="mod">
          <ac:chgData name="Leendert van der Lugt" userId="38aefd98-d8ce-444a-835c-41e2b9a7fe15" providerId="ADAL" clId="{93A3EF17-A1CE-1145-A881-C35682C8A6AB}" dt="2023-02-02T11:32:35.015" v="34" actId="20577"/>
          <ac:spMkLst>
            <pc:docMk/>
            <pc:sldMk cId="1345587294" sldId="278"/>
            <ac:spMk id="2" creationId="{00000000-0000-0000-0000-000000000000}"/>
          </ac:spMkLst>
        </pc:spChg>
        <pc:spChg chg="mod">
          <ac:chgData name="Leendert van der Lugt" userId="38aefd98-d8ce-444a-835c-41e2b9a7fe15" providerId="ADAL" clId="{93A3EF17-A1CE-1145-A881-C35682C8A6AB}" dt="2023-02-02T11:32:16.887" v="24" actId="1036"/>
          <ac:spMkLst>
            <pc:docMk/>
            <pc:sldMk cId="1345587294" sldId="278"/>
            <ac:spMk id="3" creationId="{00000000-0000-0000-0000-000000000000}"/>
          </ac:spMkLst>
        </pc:spChg>
      </pc:sldChg>
      <pc:sldMasterChg chg="addSp delSp modSp mod modSldLayout">
        <pc:chgData name="Leendert van der Lugt" userId="38aefd98-d8ce-444a-835c-41e2b9a7fe15" providerId="ADAL" clId="{93A3EF17-A1CE-1145-A881-C35682C8A6AB}" dt="2023-02-02T11:36:22.697" v="81" actId="1076"/>
        <pc:sldMasterMkLst>
          <pc:docMk/>
          <pc:sldMasterMk cId="1189463729" sldId="2147483648"/>
        </pc:sldMasterMkLst>
        <pc:spChg chg="add del mod">
          <ac:chgData name="Leendert van der Lugt" userId="38aefd98-d8ce-444a-835c-41e2b9a7fe15" providerId="ADAL" clId="{93A3EF17-A1CE-1145-A881-C35682C8A6AB}" dt="2023-02-02T11:33:50.529" v="60"/>
          <ac:spMkLst>
            <pc:docMk/>
            <pc:sldMasterMk cId="1189463729" sldId="2147483648"/>
            <ac:spMk id="7" creationId="{C53CE04D-7D7F-54A6-96B5-741E314D60BE}"/>
          </ac:spMkLst>
        </pc:spChg>
        <pc:spChg chg="add del mod">
          <ac:chgData name="Leendert van der Lugt" userId="38aefd98-d8ce-444a-835c-41e2b9a7fe15" providerId="ADAL" clId="{93A3EF17-A1CE-1145-A881-C35682C8A6AB}" dt="2023-02-02T11:35:10.049" v="72" actId="478"/>
          <ac:spMkLst>
            <pc:docMk/>
            <pc:sldMasterMk cId="1189463729" sldId="2147483648"/>
            <ac:spMk id="8" creationId="{46F09AB6-283A-73CE-4C7A-DD4929037D34}"/>
          </ac:spMkLst>
        </pc:spChg>
        <pc:spChg chg="add mod">
          <ac:chgData name="Leendert van der Lugt" userId="38aefd98-d8ce-444a-835c-41e2b9a7fe15" providerId="ADAL" clId="{93A3EF17-A1CE-1145-A881-C35682C8A6AB}" dt="2023-02-02T11:35:49.125" v="76" actId="207"/>
          <ac:spMkLst>
            <pc:docMk/>
            <pc:sldMasterMk cId="1189463729" sldId="2147483648"/>
            <ac:spMk id="9" creationId="{BB602149-190F-05C1-CBAD-31F760CC5C58}"/>
          </ac:spMkLst>
        </pc:spChg>
        <pc:picChg chg="add mod">
          <ac:chgData name="Leendert van der Lugt" userId="38aefd98-d8ce-444a-835c-41e2b9a7fe15" providerId="ADAL" clId="{93A3EF17-A1CE-1145-A881-C35682C8A6AB}" dt="2023-02-02T11:36:22.697" v="81" actId="1076"/>
          <ac:picMkLst>
            <pc:docMk/>
            <pc:sldMasterMk cId="1189463729" sldId="2147483648"/>
            <ac:picMk id="10" creationId="{441EA97C-AEDD-C118-1943-145790BA0791}"/>
          </ac:picMkLst>
        </pc:picChg>
        <pc:sldLayoutChg chg="addSp delSp modSp mod">
          <pc:chgData name="Leendert van der Lugt" userId="38aefd98-d8ce-444a-835c-41e2b9a7fe15" providerId="ADAL" clId="{93A3EF17-A1CE-1145-A881-C35682C8A6AB}" dt="2023-02-02T11:33:50.531" v="62"/>
          <pc:sldLayoutMkLst>
            <pc:docMk/>
            <pc:sldMasterMk cId="1189463729" sldId="2147483648"/>
            <pc:sldLayoutMk cId="3975323734" sldId="2147483649"/>
          </pc:sldLayoutMkLst>
          <pc:spChg chg="add del mod">
            <ac:chgData name="Leendert van der Lugt" userId="38aefd98-d8ce-444a-835c-41e2b9a7fe15" providerId="ADAL" clId="{93A3EF17-A1CE-1145-A881-C35682C8A6AB}" dt="2023-02-02T11:33:42.521" v="51"/>
            <ac:spMkLst>
              <pc:docMk/>
              <pc:sldMasterMk cId="1189463729" sldId="2147483648"/>
              <pc:sldLayoutMk cId="3975323734" sldId="2147483649"/>
              <ac:spMk id="7" creationId="{CD6BAF3B-B5A8-8172-39BC-AF6D539AE9C0}"/>
            </ac:spMkLst>
          </pc:spChg>
          <pc:spChg chg="add del mod">
            <ac:chgData name="Leendert van der Lugt" userId="38aefd98-d8ce-444a-835c-41e2b9a7fe15" providerId="ADAL" clId="{93A3EF17-A1CE-1145-A881-C35682C8A6AB}" dt="2023-02-02T11:33:43.462" v="53"/>
            <ac:spMkLst>
              <pc:docMk/>
              <pc:sldMasterMk cId="1189463729" sldId="2147483648"/>
              <pc:sldLayoutMk cId="3975323734" sldId="2147483649"/>
              <ac:spMk id="8" creationId="{AE791F7E-2C58-92E5-ED96-A8A7B7892E21}"/>
            </ac:spMkLst>
          </pc:spChg>
          <pc:spChg chg="add del mod">
            <ac:chgData name="Leendert van der Lugt" userId="38aefd98-d8ce-444a-835c-41e2b9a7fe15" providerId="ADAL" clId="{93A3EF17-A1CE-1145-A881-C35682C8A6AB}" dt="2023-02-02T11:33:50.531" v="62"/>
            <ac:spMkLst>
              <pc:docMk/>
              <pc:sldMasterMk cId="1189463729" sldId="2147483648"/>
              <pc:sldLayoutMk cId="3975323734" sldId="2147483649"/>
              <ac:spMk id="9" creationId="{D6F10F7B-5019-2453-FB6E-E596B34B4376}"/>
            </ac:spMkLst>
          </pc:spChg>
          <pc:spChg chg="add del mod">
            <ac:chgData name="Leendert van der Lugt" userId="38aefd98-d8ce-444a-835c-41e2b9a7fe15" providerId="ADAL" clId="{93A3EF17-A1CE-1145-A881-C35682C8A6AB}" dt="2023-02-02T11:33:48.392" v="58"/>
            <ac:spMkLst>
              <pc:docMk/>
              <pc:sldMasterMk cId="1189463729" sldId="2147483648"/>
              <pc:sldLayoutMk cId="3975323734" sldId="2147483649"/>
              <ac:spMk id="10" creationId="{3F8A6F5B-0BC2-A615-ACBA-C87BE219EFA2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373C4-776B-4A42-8893-21456DCC0CD8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6C8DE-1423-F443-8362-6DF49DE301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00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jPg8mL_gs8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YouTube: </a:t>
            </a:r>
            <a:r>
              <a:rPr lang="nl-NL" dirty="0" smtClean="0">
                <a:hlinkClick r:id="rId3"/>
              </a:rPr>
              <a:t>Collecte | Vrienden van De Hoop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6C8DE-1423-F443-8362-6DF49DE301B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17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32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7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870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46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20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06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81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895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534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90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90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227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462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43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92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04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7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20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87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44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40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68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01958" y="1063229"/>
            <a:ext cx="778484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01958" y="2021633"/>
            <a:ext cx="7784842" cy="257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347BC-6405-A34F-8107-4C482ADA1C30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602149-190F-05C1-CBAD-31F760CC5C58}"/>
              </a:ext>
            </a:extLst>
          </p:cNvPr>
          <p:cNvSpPr/>
          <p:nvPr userDrawn="1"/>
        </p:nvSpPr>
        <p:spPr>
          <a:xfrm>
            <a:off x="7207135" y="3499658"/>
            <a:ext cx="1837112" cy="154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1EA97C-AEDD-C118-1943-145790BA07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52" y="4447063"/>
            <a:ext cx="1046672" cy="45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4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2C6C7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D04B2-C159-A449-946C-191E604E02B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8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llectefilmpje Vrienden van De Hoop de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1958" y="1430691"/>
            <a:ext cx="7784841" cy="85725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Samen</a:t>
            </a:r>
            <a:r>
              <a:rPr lang="en-US" b="1" dirty="0" smtClean="0"/>
              <a:t> </a:t>
            </a:r>
            <a:r>
              <a:rPr lang="en-US" b="1" dirty="0" err="1" smtClean="0"/>
              <a:t>helen</a:t>
            </a:r>
            <a:r>
              <a:rPr lang="en-US" b="1" dirty="0" smtClean="0"/>
              <a:t> we </a:t>
            </a:r>
            <a:r>
              <a:rPr lang="en-US" b="1" dirty="0" err="1" smtClean="0"/>
              <a:t>gebroken</a:t>
            </a:r>
            <a:r>
              <a:rPr lang="en-US" b="1" dirty="0" smtClean="0"/>
              <a:t> </a:t>
            </a:r>
            <a:r>
              <a:rPr lang="en-US" b="1" dirty="0" err="1" smtClean="0"/>
              <a:t>dromen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Dankzij</a:t>
            </a:r>
            <a:r>
              <a:rPr lang="en-US" b="1" dirty="0" smtClean="0"/>
              <a:t> </a:t>
            </a:r>
            <a:r>
              <a:rPr lang="en-US" b="1" dirty="0" err="1" smtClean="0"/>
              <a:t>uw</a:t>
            </a:r>
            <a:r>
              <a:rPr lang="en-US" b="1" dirty="0" smtClean="0"/>
              <a:t> gift:</a:t>
            </a:r>
            <a:r>
              <a:rPr lang="nl-NL" b="1" dirty="0"/>
              <a:t>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01957" y="2667000"/>
            <a:ext cx="7784842" cy="2476500"/>
          </a:xfrm>
        </p:spPr>
        <p:txBody>
          <a:bodyPr>
            <a:normAutofit/>
          </a:bodyPr>
          <a:lstStyle/>
          <a:p>
            <a:r>
              <a:rPr lang="nl-NL" dirty="0" smtClean="0"/>
              <a:t>Kunnen kwetsbaren terecht bij onze </a:t>
            </a:r>
            <a:r>
              <a:rPr lang="nl-NL" b="1" u="sng" dirty="0" smtClean="0">
                <a:solidFill>
                  <a:srgbClr val="245859"/>
                </a:solidFill>
              </a:rPr>
              <a:t>Inloophuizen</a:t>
            </a:r>
            <a:endParaRPr lang="nl-NL" b="1" u="sng" dirty="0">
              <a:solidFill>
                <a:srgbClr val="245859"/>
              </a:solidFill>
            </a:endParaRPr>
          </a:p>
          <a:p>
            <a:r>
              <a:rPr lang="nl-NL" dirty="0" smtClean="0"/>
              <a:t>Krijgen cliënten </a:t>
            </a:r>
            <a:r>
              <a:rPr lang="nl-NL" b="1" u="sng" dirty="0" smtClean="0">
                <a:solidFill>
                  <a:srgbClr val="245859"/>
                </a:solidFill>
              </a:rPr>
              <a:t>pastorale zorg</a:t>
            </a:r>
          </a:p>
          <a:p>
            <a:r>
              <a:rPr lang="nl-NL" dirty="0"/>
              <a:t>Bieden we telefonische </a:t>
            </a:r>
            <a:r>
              <a:rPr lang="nl-NL" b="1" u="sng" dirty="0">
                <a:solidFill>
                  <a:srgbClr val="245859"/>
                </a:solidFill>
              </a:rPr>
              <a:t>nazorg </a:t>
            </a:r>
            <a:r>
              <a:rPr lang="nl-NL" dirty="0"/>
              <a:t>en </a:t>
            </a:r>
            <a:r>
              <a:rPr lang="nl-NL" dirty="0" smtClean="0"/>
              <a:t>zelfhulpgroepen</a:t>
            </a:r>
          </a:p>
          <a:p>
            <a:r>
              <a:rPr lang="nl-NL" dirty="0" smtClean="0"/>
              <a:t>Doen cliënten </a:t>
            </a:r>
            <a:r>
              <a:rPr lang="nl-NL" b="1" u="sng" dirty="0" smtClean="0">
                <a:solidFill>
                  <a:srgbClr val="245859"/>
                </a:solidFill>
              </a:rPr>
              <a:t>werkervaring</a:t>
            </a:r>
            <a:r>
              <a:rPr lang="nl-NL" dirty="0" smtClean="0"/>
              <a:t> op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57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89936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Hartelijk dank voor </a:t>
            </a:r>
            <a:r>
              <a:rPr lang="nl-NL" sz="28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/>
            </a:r>
            <a:br>
              <a:rPr lang="nl-NL" sz="28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</a:br>
            <a:r>
              <a:rPr lang="nl-NL" sz="28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uw gebed, steun</a:t>
            </a:r>
            <a:r>
              <a:rPr lang="nl-NL" sz="28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, inzet en gift! </a:t>
            </a:r>
            <a:endParaRPr lang="nl-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E26F95A9D8A4FAC4B0CD23664F677" ma:contentTypeVersion="18" ma:contentTypeDescription="Een nieuw document maken." ma:contentTypeScope="" ma:versionID="a47696812840fc32e8326540e613a76b">
  <xsd:schema xmlns:xsd="http://www.w3.org/2001/XMLSchema" xmlns:xs="http://www.w3.org/2001/XMLSchema" xmlns:p="http://schemas.microsoft.com/office/2006/metadata/properties" xmlns:ns2="5b789a02-301d-4e11-a48b-45733d531f5f" xmlns:ns3="a66ad5e1-fc59-4dd0-b9ac-e370fd768c86" targetNamespace="http://schemas.microsoft.com/office/2006/metadata/properties" ma:root="true" ma:fieldsID="34de0bdf11f620033b0bd0391c0988f1" ns2:_="" ns3:_="">
    <xsd:import namespace="5b789a02-301d-4e11-a48b-45733d531f5f"/>
    <xsd:import namespace="a66ad5e1-fc59-4dd0-b9ac-e370fd768c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89a02-301d-4e11-a48b-45733d531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f32a167a-f3f4-45fe-87f6-bbc74e8c8b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6ad5e1-fc59-4dd0-b9ac-e370fd768c8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f03c12b-8417-466d-afff-886519ac247f}" ma:internalName="TaxCatchAll" ma:showField="CatchAllData" ma:web="a66ad5e1-fc59-4dd0-b9ac-e370fd768c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6ad5e1-fc59-4dd0-b9ac-e370fd768c86" xsi:nil="true"/>
    <lcf76f155ced4ddcb4097134ff3c332f xmlns="5b789a02-301d-4e11-a48b-45733d531f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BA74C66-3C5C-482A-AE66-A1A6E7CAC3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F7BBA3-94A0-4CB6-A9D4-73FAC94E90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789a02-301d-4e11-a48b-45733d531f5f"/>
    <ds:schemaRef ds:uri="a66ad5e1-fc59-4dd0-b9ac-e370fd768c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79CBFD-922E-4FDD-A559-67D656605437}">
  <ds:schemaRefs>
    <ds:schemaRef ds:uri="http://schemas.microsoft.com/office/2006/documentManagement/types"/>
    <ds:schemaRef ds:uri="http://schemas.microsoft.com/office/infopath/2007/PartnerControls"/>
    <ds:schemaRef ds:uri="5b789a02-301d-4e11-a48b-45733d531f5f"/>
    <ds:schemaRef ds:uri="http://purl.org/dc/elements/1.1/"/>
    <ds:schemaRef ds:uri="http://schemas.microsoft.com/office/2006/metadata/properties"/>
    <ds:schemaRef ds:uri="a66ad5e1-fc59-4dd0-b9ac-e370fd768c86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55</Words>
  <Application>Microsoft Office PowerPoint</Application>
  <PresentationFormat>Diavoorstelling (16:9)</PresentationFormat>
  <Paragraphs>8</Paragraphs>
  <Slides>3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Arial</vt:lpstr>
      <vt:lpstr>Calibri</vt:lpstr>
      <vt:lpstr>Office-thema</vt:lpstr>
      <vt:lpstr>Aangepast ontwerp</vt:lpstr>
      <vt:lpstr>PowerPoint-presentatie</vt:lpstr>
      <vt:lpstr>Samen helen we gebroken dromen Dankzij uw gift: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Ulfert Molenhuis</dc:creator>
  <cp:lastModifiedBy>Elize den Bleker - van de Werken</cp:lastModifiedBy>
  <cp:revision>14</cp:revision>
  <cp:lastPrinted>2025-07-10T09:16:01Z</cp:lastPrinted>
  <dcterms:created xsi:type="dcterms:W3CDTF">2018-04-13T09:44:30Z</dcterms:created>
  <dcterms:modified xsi:type="dcterms:W3CDTF">2025-07-24T08:59:23Z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0x010100C25E26F95A9D8A4FAC4B0CD23664F677</vt:lpwstr>
  </property>
  <property fmtid="{D5CDD505-2E9C-101B-9397-08002B2CF9AE}" pid="3" name="Order">
    <vt:lpwstr>347200.000000000</vt:lpwstr>
  </property>
  <property fmtid="{D5CDD505-2E9C-101B-9397-08002B2CF9AE}" pid="4" name="MediaServiceImageTags">
    <vt:lpwstr/>
  </property>
</Properties>
</file>